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0"/>
  </p:notesMasterIdLst>
  <p:sldIdLst>
    <p:sldId id="256" r:id="rId5"/>
    <p:sldId id="257" r:id="rId6"/>
    <p:sldId id="258" r:id="rId7"/>
    <p:sldId id="259" r:id="rId8"/>
    <p:sldId id="260" r:id="rId9"/>
    <p:sldId id="262" r:id="rId10"/>
    <p:sldId id="272" r:id="rId11"/>
    <p:sldId id="264" r:id="rId12"/>
    <p:sldId id="265" r:id="rId13"/>
    <p:sldId id="266" r:id="rId14"/>
    <p:sldId id="273" r:id="rId15"/>
    <p:sldId id="268" r:id="rId16"/>
    <p:sldId id="269" r:id="rId17"/>
    <p:sldId id="271" r:id="rId18"/>
    <p:sldId id="270" r:id="rId19"/>
  </p:sldIdLst>
  <p:sldSz cx="9144000" cy="5143500" type="screen16x9"/>
  <p:notesSz cx="6858000" cy="9144000"/>
  <p:embeddedFontLs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Raleway ExtraBold" panose="020B0604020202020204" charset="0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5">
          <p15:clr>
            <a:srgbClr val="747775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7FF3FF-98A6-6341-8FDD-5ACDB9A55A4D}" v="708" dt="2024-04-22T02:52:36.755"/>
  </p1510:revLst>
</p1510:revInfo>
</file>

<file path=ppt/tableStyles.xml><?xml version="1.0" encoding="utf-8"?>
<a:tblStyleLst xmlns:a="http://schemas.openxmlformats.org/drawingml/2006/main" def="{BDABD19A-43D7-4DC6-95DD-0122CAB5D72F}">
  <a:tblStyle styleId="{BDABD19A-43D7-4DC6-95DD-0122CAB5D7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85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tanu Vichare" userId="1bb381ad-f212-43ce-92f2-a527c8f7f481" providerId="ADAL" clId="{BE7FF3FF-98A6-6341-8FDD-5ACDB9A55A4D}"/>
    <pc:docChg chg="undo custSel addSld delSld modSld">
      <pc:chgData name="Shantanu Vichare" userId="1bb381ad-f212-43ce-92f2-a527c8f7f481" providerId="ADAL" clId="{BE7FF3FF-98A6-6341-8FDD-5ACDB9A55A4D}" dt="2024-04-22T02:51:05.482" v="703" actId="20577"/>
      <pc:docMkLst>
        <pc:docMk/>
      </pc:docMkLst>
      <pc:sldChg chg="delSp mod">
        <pc:chgData name="Shantanu Vichare" userId="1bb381ad-f212-43ce-92f2-a527c8f7f481" providerId="ADAL" clId="{BE7FF3FF-98A6-6341-8FDD-5ACDB9A55A4D}" dt="2024-04-22T02:38:46.372" v="528" actId="478"/>
        <pc:sldMkLst>
          <pc:docMk/>
          <pc:sldMk cId="0" sldId="257"/>
        </pc:sldMkLst>
        <pc:picChg chg="del">
          <ac:chgData name="Shantanu Vichare" userId="1bb381ad-f212-43ce-92f2-a527c8f7f481" providerId="ADAL" clId="{BE7FF3FF-98A6-6341-8FDD-5ACDB9A55A4D}" dt="2024-04-22T02:38:46.372" v="528" actId="478"/>
          <ac:picMkLst>
            <pc:docMk/>
            <pc:sldMk cId="0" sldId="257"/>
            <ac:picMk id="94" creationId="{00000000-0000-0000-0000-000000000000}"/>
          </ac:picMkLst>
        </pc:picChg>
      </pc:sldChg>
      <pc:sldChg chg="modSp mod">
        <pc:chgData name="Shantanu Vichare" userId="1bb381ad-f212-43ce-92f2-a527c8f7f481" providerId="ADAL" clId="{BE7FF3FF-98A6-6341-8FDD-5ACDB9A55A4D}" dt="2024-04-21T23:18:23.255" v="491" actId="27636"/>
        <pc:sldMkLst>
          <pc:docMk/>
          <pc:sldMk cId="0" sldId="258"/>
        </pc:sldMkLst>
        <pc:spChg chg="mod">
          <ac:chgData name="Shantanu Vichare" userId="1bb381ad-f212-43ce-92f2-a527c8f7f481" providerId="ADAL" clId="{BE7FF3FF-98A6-6341-8FDD-5ACDB9A55A4D}" dt="2024-04-21T23:18:23.248" v="489" actId="27636"/>
          <ac:spMkLst>
            <pc:docMk/>
            <pc:sldMk cId="0" sldId="258"/>
            <ac:spMk id="101" creationId="{00000000-0000-0000-0000-000000000000}"/>
          </ac:spMkLst>
        </pc:spChg>
        <pc:spChg chg="mod">
          <ac:chgData name="Shantanu Vichare" userId="1bb381ad-f212-43ce-92f2-a527c8f7f481" providerId="ADAL" clId="{BE7FF3FF-98A6-6341-8FDD-5ACDB9A55A4D}" dt="2024-04-21T23:18:23.244" v="488" actId="27636"/>
          <ac:spMkLst>
            <pc:docMk/>
            <pc:sldMk cId="0" sldId="258"/>
            <ac:spMk id="105" creationId="{00000000-0000-0000-0000-000000000000}"/>
          </ac:spMkLst>
        </pc:spChg>
        <pc:spChg chg="mod">
          <ac:chgData name="Shantanu Vichare" userId="1bb381ad-f212-43ce-92f2-a527c8f7f481" providerId="ADAL" clId="{BE7FF3FF-98A6-6341-8FDD-5ACDB9A55A4D}" dt="2024-04-21T23:18:23.255" v="491" actId="27636"/>
          <ac:spMkLst>
            <pc:docMk/>
            <pc:sldMk cId="0" sldId="258"/>
            <ac:spMk id="106" creationId="{00000000-0000-0000-0000-000000000000}"/>
          </ac:spMkLst>
        </pc:spChg>
        <pc:spChg chg="mod">
          <ac:chgData name="Shantanu Vichare" userId="1bb381ad-f212-43ce-92f2-a527c8f7f481" providerId="ADAL" clId="{BE7FF3FF-98A6-6341-8FDD-5ACDB9A55A4D}" dt="2024-04-21T23:18:23.252" v="490" actId="27636"/>
          <ac:spMkLst>
            <pc:docMk/>
            <pc:sldMk cId="0" sldId="258"/>
            <ac:spMk id="107" creationId="{00000000-0000-0000-0000-000000000000}"/>
          </ac:spMkLst>
        </pc:spChg>
      </pc:sldChg>
      <pc:sldChg chg="add del">
        <pc:chgData name="Shantanu Vichare" userId="1bb381ad-f212-43ce-92f2-a527c8f7f481" providerId="ADAL" clId="{BE7FF3FF-98A6-6341-8FDD-5ACDB9A55A4D}" dt="2024-04-21T23:19:01.771" v="497" actId="2696"/>
        <pc:sldMkLst>
          <pc:docMk/>
          <pc:sldMk cId="0" sldId="261"/>
        </pc:sldMkLst>
      </pc:sldChg>
      <pc:sldChg chg="addSp delSp modSp mod">
        <pc:chgData name="Shantanu Vichare" userId="1bb381ad-f212-43ce-92f2-a527c8f7f481" providerId="ADAL" clId="{BE7FF3FF-98A6-6341-8FDD-5ACDB9A55A4D}" dt="2024-04-21T23:18:58.193" v="496"/>
        <pc:sldMkLst>
          <pc:docMk/>
          <pc:sldMk cId="0" sldId="262"/>
        </pc:sldMkLst>
        <pc:spChg chg="add del mod">
          <ac:chgData name="Shantanu Vichare" userId="1bb381ad-f212-43ce-92f2-a527c8f7f481" providerId="ADAL" clId="{BE7FF3FF-98A6-6341-8FDD-5ACDB9A55A4D}" dt="2024-04-21T23:18:20.523" v="485" actId="478"/>
          <ac:spMkLst>
            <pc:docMk/>
            <pc:sldMk cId="0" sldId="262"/>
            <ac:spMk id="3" creationId="{49E977D8-3FB3-8F6D-AF63-56A3FD33A5F6}"/>
          </ac:spMkLst>
        </pc:spChg>
        <pc:spChg chg="add mod">
          <ac:chgData name="Shantanu Vichare" userId="1bb381ad-f212-43ce-92f2-a527c8f7f481" providerId="ADAL" clId="{BE7FF3FF-98A6-6341-8FDD-5ACDB9A55A4D}" dt="2024-04-21T23:18:23.084" v="487"/>
          <ac:spMkLst>
            <pc:docMk/>
            <pc:sldMk cId="0" sldId="262"/>
            <ac:spMk id="4" creationId="{5025E536-7112-7288-7EA2-0112CF6E1DD9}"/>
          </ac:spMkLst>
        </pc:spChg>
        <pc:spChg chg="add mod">
          <ac:chgData name="Shantanu Vichare" userId="1bb381ad-f212-43ce-92f2-a527c8f7f481" providerId="ADAL" clId="{BE7FF3FF-98A6-6341-8FDD-5ACDB9A55A4D}" dt="2024-04-21T23:18:23.084" v="487"/>
          <ac:spMkLst>
            <pc:docMk/>
            <pc:sldMk cId="0" sldId="262"/>
            <ac:spMk id="6" creationId="{B20EFD82-5AD2-774E-3E18-D31EA28C13B7}"/>
          </ac:spMkLst>
        </pc:spChg>
        <pc:spChg chg="add mod">
          <ac:chgData name="Shantanu Vichare" userId="1bb381ad-f212-43ce-92f2-a527c8f7f481" providerId="ADAL" clId="{BE7FF3FF-98A6-6341-8FDD-5ACDB9A55A4D}" dt="2024-04-21T23:18:23.084" v="487"/>
          <ac:spMkLst>
            <pc:docMk/>
            <pc:sldMk cId="0" sldId="262"/>
            <ac:spMk id="7" creationId="{D3FAAE94-25DE-0FD9-F2AD-844FD19E40C1}"/>
          </ac:spMkLst>
        </pc:spChg>
        <pc:spChg chg="add">
          <ac:chgData name="Shantanu Vichare" userId="1bb381ad-f212-43ce-92f2-a527c8f7f481" providerId="ADAL" clId="{BE7FF3FF-98A6-6341-8FDD-5ACDB9A55A4D}" dt="2024-04-21T23:18:52.433" v="494"/>
          <ac:spMkLst>
            <pc:docMk/>
            <pc:sldMk cId="0" sldId="262"/>
            <ac:spMk id="9" creationId="{4074A59B-D5CE-E30F-CF5C-F56F0E7D9949}"/>
          </ac:spMkLst>
        </pc:spChg>
        <pc:spChg chg="add mod">
          <ac:chgData name="Shantanu Vichare" userId="1bb381ad-f212-43ce-92f2-a527c8f7f481" providerId="ADAL" clId="{BE7FF3FF-98A6-6341-8FDD-5ACDB9A55A4D}" dt="2024-04-21T23:18:58.193" v="496"/>
          <ac:spMkLst>
            <pc:docMk/>
            <pc:sldMk cId="0" sldId="262"/>
            <ac:spMk id="11" creationId="{4FE26298-91AD-0F8F-AE6E-CFBBA265A401}"/>
          </ac:spMkLst>
        </pc:spChg>
        <pc:spChg chg="mod">
          <ac:chgData name="Shantanu Vichare" userId="1bb381ad-f212-43ce-92f2-a527c8f7f481" providerId="ADAL" clId="{BE7FF3FF-98A6-6341-8FDD-5ACDB9A55A4D}" dt="2024-04-21T23:18:29.021" v="492"/>
          <ac:spMkLst>
            <pc:docMk/>
            <pc:sldMk cId="0" sldId="262"/>
            <ac:spMk id="143" creationId="{00000000-0000-0000-0000-000000000000}"/>
          </ac:spMkLst>
        </pc:spChg>
        <pc:spChg chg="del mod">
          <ac:chgData name="Shantanu Vichare" userId="1bb381ad-f212-43ce-92f2-a527c8f7f481" providerId="ADAL" clId="{BE7FF3FF-98A6-6341-8FDD-5ACDB9A55A4D}" dt="2024-04-21T23:18:16.580" v="483" actId="478"/>
          <ac:spMkLst>
            <pc:docMk/>
            <pc:sldMk cId="0" sldId="262"/>
            <ac:spMk id="144" creationId="{00000000-0000-0000-0000-000000000000}"/>
          </ac:spMkLst>
        </pc:spChg>
        <pc:picChg chg="add mod">
          <ac:chgData name="Shantanu Vichare" userId="1bb381ad-f212-43ce-92f2-a527c8f7f481" providerId="ADAL" clId="{BE7FF3FF-98A6-6341-8FDD-5ACDB9A55A4D}" dt="2024-04-21T23:18:23.084" v="487"/>
          <ac:picMkLst>
            <pc:docMk/>
            <pc:sldMk cId="0" sldId="262"/>
            <ac:picMk id="5" creationId="{A6ED8030-04FC-6B63-46E2-27D21226A53C}"/>
          </ac:picMkLst>
        </pc:picChg>
        <pc:picChg chg="add mod">
          <ac:chgData name="Shantanu Vichare" userId="1bb381ad-f212-43ce-92f2-a527c8f7f481" providerId="ADAL" clId="{BE7FF3FF-98A6-6341-8FDD-5ACDB9A55A4D}" dt="2024-04-21T23:18:23.084" v="487"/>
          <ac:picMkLst>
            <pc:docMk/>
            <pc:sldMk cId="0" sldId="262"/>
            <ac:picMk id="8" creationId="{69D6FB5C-CE12-3855-1B61-029C06C76F35}"/>
          </ac:picMkLst>
        </pc:picChg>
        <pc:picChg chg="add mod">
          <ac:chgData name="Shantanu Vichare" userId="1bb381ad-f212-43ce-92f2-a527c8f7f481" providerId="ADAL" clId="{BE7FF3FF-98A6-6341-8FDD-5ACDB9A55A4D}" dt="2024-04-21T23:18:58.193" v="496"/>
          <ac:picMkLst>
            <pc:docMk/>
            <pc:sldMk cId="0" sldId="262"/>
            <ac:picMk id="10" creationId="{A64FCED0-9430-D132-2E77-EC1D2C34730C}"/>
          </ac:picMkLst>
        </pc:picChg>
        <pc:picChg chg="del mod">
          <ac:chgData name="Shantanu Vichare" userId="1bb381ad-f212-43ce-92f2-a527c8f7f481" providerId="ADAL" clId="{BE7FF3FF-98A6-6341-8FDD-5ACDB9A55A4D}" dt="2024-04-21T23:18:21.808" v="486" actId="478"/>
          <ac:picMkLst>
            <pc:docMk/>
            <pc:sldMk cId="0" sldId="262"/>
            <ac:picMk id="145" creationId="{00000000-0000-0000-0000-000000000000}"/>
          </ac:picMkLst>
        </pc:picChg>
        <pc:picChg chg="add">
          <ac:chgData name="Shantanu Vichare" userId="1bb381ad-f212-43ce-92f2-a527c8f7f481" providerId="ADAL" clId="{BE7FF3FF-98A6-6341-8FDD-5ACDB9A55A4D}" dt="2024-04-21T23:18:52.433" v="494"/>
          <ac:picMkLst>
            <pc:docMk/>
            <pc:sldMk cId="0" sldId="262"/>
            <ac:picMk id="1026" creationId="{00325344-410F-FA6D-7EB0-34293DFBF794}"/>
          </ac:picMkLst>
        </pc:picChg>
      </pc:sldChg>
      <pc:sldChg chg="addSp delSp modSp mod">
        <pc:chgData name="Shantanu Vichare" userId="1bb381ad-f212-43ce-92f2-a527c8f7f481" providerId="ADAL" clId="{BE7FF3FF-98A6-6341-8FDD-5ACDB9A55A4D}" dt="2024-04-22T02:37:56.457" v="527" actId="20577"/>
        <pc:sldMkLst>
          <pc:docMk/>
          <pc:sldMk cId="0" sldId="266"/>
        </pc:sldMkLst>
        <pc:spChg chg="add mod">
          <ac:chgData name="Shantanu Vichare" userId="1bb381ad-f212-43ce-92f2-a527c8f7f481" providerId="ADAL" clId="{BE7FF3FF-98A6-6341-8FDD-5ACDB9A55A4D}" dt="2024-04-22T02:37:46.696" v="517" actId="27636"/>
          <ac:spMkLst>
            <pc:docMk/>
            <pc:sldMk cId="0" sldId="266"/>
            <ac:spMk id="4" creationId="{F7E43057-237B-E0E4-A180-4A639AABB205}"/>
          </ac:spMkLst>
        </pc:spChg>
        <pc:spChg chg="add mod">
          <ac:chgData name="Shantanu Vichare" userId="1bb381ad-f212-43ce-92f2-a527c8f7f481" providerId="ADAL" clId="{BE7FF3FF-98A6-6341-8FDD-5ACDB9A55A4D}" dt="2024-04-22T02:37:56.457" v="527" actId="20577"/>
          <ac:spMkLst>
            <pc:docMk/>
            <pc:sldMk cId="0" sldId="266"/>
            <ac:spMk id="5" creationId="{9903FE75-7271-5406-1029-C9F3000F49A8}"/>
          </ac:spMkLst>
        </pc:spChg>
        <pc:spChg chg="del mod">
          <ac:chgData name="Shantanu Vichare" userId="1bb381ad-f212-43ce-92f2-a527c8f7f481" providerId="ADAL" clId="{BE7FF3FF-98A6-6341-8FDD-5ACDB9A55A4D}" dt="2024-04-22T02:37:46.663" v="516" actId="478"/>
          <ac:spMkLst>
            <pc:docMk/>
            <pc:sldMk cId="0" sldId="266"/>
            <ac:spMk id="168" creationId="{00000000-0000-0000-0000-000000000000}"/>
          </ac:spMkLst>
        </pc:spChg>
      </pc:sldChg>
      <pc:sldChg chg="modSp mod">
        <pc:chgData name="Shantanu Vichare" userId="1bb381ad-f212-43ce-92f2-a527c8f7f481" providerId="ADAL" clId="{BE7FF3FF-98A6-6341-8FDD-5ACDB9A55A4D}" dt="2024-04-22T02:51:05.482" v="703" actId="20577"/>
        <pc:sldMkLst>
          <pc:docMk/>
          <pc:sldMk cId="0" sldId="271"/>
        </pc:sldMkLst>
        <pc:spChg chg="mod">
          <ac:chgData name="Shantanu Vichare" userId="1bb381ad-f212-43ce-92f2-a527c8f7f481" providerId="ADAL" clId="{BE7FF3FF-98A6-6341-8FDD-5ACDB9A55A4D}" dt="2024-04-22T02:51:05.482" v="703" actId="20577"/>
          <ac:spMkLst>
            <pc:docMk/>
            <pc:sldMk cId="0" sldId="271"/>
            <ac:spMk id="202" creationId="{00000000-0000-0000-0000-000000000000}"/>
          </ac:spMkLst>
        </pc:spChg>
      </pc:sldChg>
      <pc:sldChg chg="add">
        <pc:chgData name="Shantanu Vichare" userId="1bb381ad-f212-43ce-92f2-a527c8f7f481" providerId="ADAL" clId="{BE7FF3FF-98A6-6341-8FDD-5ACDB9A55A4D}" dt="2024-04-21T23:17:55.090" v="482" actId="2890"/>
        <pc:sldMkLst>
          <pc:docMk/>
          <pc:sldMk cId="2923029409" sldId="272"/>
        </pc:sldMkLst>
      </pc:sldChg>
      <pc:sldChg chg="modSp mod">
        <pc:chgData name="Shantanu Vichare" userId="1bb381ad-f212-43ce-92f2-a527c8f7f481" providerId="ADAL" clId="{BE7FF3FF-98A6-6341-8FDD-5ACDB9A55A4D}" dt="2024-04-22T02:37:32.688" v="515" actId="14100"/>
        <pc:sldMkLst>
          <pc:docMk/>
          <pc:sldMk cId="3895032619" sldId="273"/>
        </pc:sldMkLst>
        <pc:spChg chg="mod">
          <ac:chgData name="Shantanu Vichare" userId="1bb381ad-f212-43ce-92f2-a527c8f7f481" providerId="ADAL" clId="{BE7FF3FF-98A6-6341-8FDD-5ACDB9A55A4D}" dt="2024-04-22T02:37:32.688" v="515" actId="14100"/>
          <ac:spMkLst>
            <pc:docMk/>
            <pc:sldMk cId="3895032619" sldId="273"/>
            <ac:spMk id="178" creationId="{00000000-0000-0000-0000-000000000000}"/>
          </ac:spMkLst>
        </pc:spChg>
      </pc:sldChg>
    </pc:docChg>
  </pc:docChgLst>
  <pc:docChgLst>
    <pc:chgData name="HEMANTH SRIDHAR NAKSHATRI" userId="ff04ada1-0989-4fdc-91d2-eb1be7a7acff" providerId="ADAL" clId="{E5508502-7470-47F9-B0F9-51E898698F71}"/>
    <pc:docChg chg="undo custSel addSld delSld modSld sldOrd">
      <pc:chgData name="HEMANTH SRIDHAR NAKSHATRI" userId="ff04ada1-0989-4fdc-91d2-eb1be7a7acff" providerId="ADAL" clId="{E5508502-7470-47F9-B0F9-51E898698F71}" dt="2024-04-22T04:38:14.038" v="19"/>
      <pc:docMkLst>
        <pc:docMk/>
      </pc:docMkLst>
      <pc:sldChg chg="add del">
        <pc:chgData name="HEMANTH SRIDHAR NAKSHATRI" userId="ff04ada1-0989-4fdc-91d2-eb1be7a7acff" providerId="ADAL" clId="{E5508502-7470-47F9-B0F9-51E898698F71}" dt="2024-04-22T04:34:07.691" v="11" actId="2696"/>
        <pc:sldMkLst>
          <pc:docMk/>
          <pc:sldMk cId="0" sldId="267"/>
        </pc:sldMkLst>
      </pc:sldChg>
      <pc:sldChg chg="ord">
        <pc:chgData name="HEMANTH SRIDHAR NAKSHATRI" userId="ff04ada1-0989-4fdc-91d2-eb1be7a7acff" providerId="ADAL" clId="{E5508502-7470-47F9-B0F9-51E898698F71}" dt="2024-04-22T04:38:14.038" v="19"/>
        <pc:sldMkLst>
          <pc:docMk/>
          <pc:sldMk cId="0" sldId="270"/>
        </pc:sldMkLst>
      </pc:sldChg>
      <pc:sldChg chg="ord">
        <pc:chgData name="HEMANTH SRIDHAR NAKSHATRI" userId="ff04ada1-0989-4fdc-91d2-eb1be7a7acff" providerId="ADAL" clId="{E5508502-7470-47F9-B0F9-51E898698F71}" dt="2024-04-22T04:38:06.446" v="17"/>
        <pc:sldMkLst>
          <pc:docMk/>
          <pc:sldMk cId="0" sldId="271"/>
        </pc:sldMkLst>
      </pc:sldChg>
      <pc:sldChg chg="addSp delSp modSp add mod">
        <pc:chgData name="HEMANTH SRIDHAR NAKSHATRI" userId="ff04ada1-0989-4fdc-91d2-eb1be7a7acff" providerId="ADAL" clId="{E5508502-7470-47F9-B0F9-51E898698F71}" dt="2024-04-22T04:37:21.759" v="15" actId="1076"/>
        <pc:sldMkLst>
          <pc:docMk/>
          <pc:sldMk cId="3895032619" sldId="273"/>
        </pc:sldMkLst>
        <pc:spChg chg="del">
          <ac:chgData name="HEMANTH SRIDHAR NAKSHATRI" userId="ff04ada1-0989-4fdc-91d2-eb1be7a7acff" providerId="ADAL" clId="{E5508502-7470-47F9-B0F9-51E898698F71}" dt="2024-04-22T04:32:54.206" v="3" actId="478"/>
          <ac:spMkLst>
            <pc:docMk/>
            <pc:sldMk cId="3895032619" sldId="273"/>
            <ac:spMk id="175" creationId="{00000000-0000-0000-0000-000000000000}"/>
          </ac:spMkLst>
        </pc:spChg>
        <pc:spChg chg="mod">
          <ac:chgData name="HEMANTH SRIDHAR NAKSHATRI" userId="ff04ada1-0989-4fdc-91d2-eb1be7a7acff" providerId="ADAL" clId="{E5508502-7470-47F9-B0F9-51E898698F71}" dt="2024-04-22T04:33:21.738" v="10" actId="403"/>
          <ac:spMkLst>
            <pc:docMk/>
            <pc:sldMk cId="3895032619" sldId="273"/>
            <ac:spMk id="178" creationId="{00000000-0000-0000-0000-000000000000}"/>
          </ac:spMkLst>
        </pc:spChg>
        <pc:spChg chg="del">
          <ac:chgData name="HEMANTH SRIDHAR NAKSHATRI" userId="ff04ada1-0989-4fdc-91d2-eb1be7a7acff" providerId="ADAL" clId="{E5508502-7470-47F9-B0F9-51E898698F71}" dt="2024-04-22T04:32:54.206" v="3" actId="478"/>
          <ac:spMkLst>
            <pc:docMk/>
            <pc:sldMk cId="3895032619" sldId="273"/>
            <ac:spMk id="179" creationId="{00000000-0000-0000-0000-000000000000}"/>
          </ac:spMkLst>
        </pc:spChg>
        <pc:graphicFrameChg chg="del">
          <ac:chgData name="HEMANTH SRIDHAR NAKSHATRI" userId="ff04ada1-0989-4fdc-91d2-eb1be7a7acff" providerId="ADAL" clId="{E5508502-7470-47F9-B0F9-51E898698F71}" dt="2024-04-22T04:32:54.206" v="3" actId="478"/>
          <ac:graphicFrameMkLst>
            <pc:docMk/>
            <pc:sldMk cId="3895032619" sldId="273"/>
            <ac:graphicFrameMk id="176" creationId="{00000000-0000-0000-0000-000000000000}"/>
          </ac:graphicFrameMkLst>
        </pc:graphicFrameChg>
        <pc:graphicFrameChg chg="del">
          <ac:chgData name="HEMANTH SRIDHAR NAKSHATRI" userId="ff04ada1-0989-4fdc-91d2-eb1be7a7acff" providerId="ADAL" clId="{E5508502-7470-47F9-B0F9-51E898698F71}" dt="2024-04-22T04:32:54.206" v="3" actId="478"/>
          <ac:graphicFrameMkLst>
            <pc:docMk/>
            <pc:sldMk cId="3895032619" sldId="273"/>
            <ac:graphicFrameMk id="177" creationId="{00000000-0000-0000-0000-000000000000}"/>
          </ac:graphicFrameMkLst>
        </pc:graphicFrameChg>
        <pc:picChg chg="add del mod">
          <ac:chgData name="HEMANTH SRIDHAR NAKSHATRI" userId="ff04ada1-0989-4fdc-91d2-eb1be7a7acff" providerId="ADAL" clId="{E5508502-7470-47F9-B0F9-51E898698F71}" dt="2024-04-22T04:37:07.246" v="12" actId="478"/>
          <ac:picMkLst>
            <pc:docMk/>
            <pc:sldMk cId="3895032619" sldId="273"/>
            <ac:picMk id="3" creationId="{A67CC205-A466-E17E-BC5C-25C0CC76E483}"/>
          </ac:picMkLst>
        </pc:picChg>
        <pc:picChg chg="add mod">
          <ac:chgData name="HEMANTH SRIDHAR NAKSHATRI" userId="ff04ada1-0989-4fdc-91d2-eb1be7a7acff" providerId="ADAL" clId="{E5508502-7470-47F9-B0F9-51E898698F71}" dt="2024-04-22T04:37:21.759" v="15" actId="1076"/>
          <ac:picMkLst>
            <pc:docMk/>
            <pc:sldMk cId="3895032619" sldId="273"/>
            <ac:picMk id="5" creationId="{72BC3B45-8CEB-716A-813E-B7B0439DA857}"/>
          </ac:picMkLst>
        </pc:picChg>
      </pc:sldChg>
    </pc:docChg>
  </pc:docChgLst>
</pc:chgInfo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Introduction:</a:t>
            </a: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Introduce your team (members and group name as seen on canvas).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Presentation Tips</a:t>
            </a:r>
            <a:endParaRPr sz="135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Practice your presentation multiple times to ensure smooth delivery within the time limit.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Use clear and concise language. Use visuals and demo examples to explain more complex concepts.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Time management is important. We will have to cut off presentations at the 10 minute mark, to ensure everyone gets equal time.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Evaluation Criteria</a:t>
            </a:r>
            <a:endParaRPr sz="135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Presentations will be evaluated based on clarity, organization, technical content, creativity, and the ability to answer questions effectively.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ea810e0ee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ea810e0ee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Results (1/2 minute):</a:t>
            </a:r>
            <a:endParaRPr sz="1200" b="1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</a:t>
            </a:r>
            <a:r>
              <a:rPr lang="en" sz="9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Upscaling Challenges Addressed</a:t>
            </a: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Successfully upscaled from 360p to 1080p and from 720p to 4K resolutions.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Performance Metrics</a:t>
            </a: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Achieved rapid frame processing speed of 4.4 milliseconds per frame.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Quality validated through high SSIM and PSNR values, ensuring structural integrity and image quality.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Video Duration Integrity</a:t>
            </a: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Maintained original video lengths during upscaling, showcasing the model's precision and balance between speed and enhancement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Discuss how your solution addresses the challenges identified earlier.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If applicable, provide a live demonstration or showcase pre-recorded demo videos of your system in action.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d3e8eccf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cd3e8eccf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1657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6ea810e0ee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6ea810e0ee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Conclusion (1 minute):</a:t>
            </a:r>
            <a:endParaRPr sz="1200" b="1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Summarize the key points of your presentation.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Reflect on the significance of your findings and their implications.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Discuss any limitations or future directions for your project.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dee5b2a3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cdee5b2a3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6ee5c35d2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6ee5c35d2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6ea810e0ee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6ea810e0ee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Q&amp;A (2 minutes):</a:t>
            </a:r>
            <a:endParaRPr sz="1200" b="1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After your presentation, the audience will have the opportunity to ask questions.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The next group will use this time to setup.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ee5c35d2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ee5c35d2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ee5c35d2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6ee5c35d2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ea810e0ee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ea810e0ee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Problem Statement and Background (2/3 min):</a:t>
            </a:r>
            <a:endParaRPr sz="1200" b="1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Clearly define the problem or the objective of your project. Highlight the main challenges.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- Provide an overview of existing solutions or related work in the field. How do they address those challenges.</a:t>
            </a:r>
            <a:endParaRPr sz="120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8fc8053674c662f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8fc8053674c662f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Dario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8fc8053674c662f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8fc8053674c662f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8fc8053674c662f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8fc8053674c662f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891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e33fd4df4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ce33fd4df4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dee5b2a3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cdee5b2a3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search/videos/4k/" TargetMode="External"/><Relationship Id="rId7" Type="http://schemas.openxmlformats.org/officeDocument/2006/relationships/hyperlink" Target="https://images.businessnewsdaily.com/app/uploads/2022/04/04081421/1554239840.jpe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errumhealth.com/wp-content/uploads/2023/08/shutterstock_1181851309-1024x683.jpg" TargetMode="External"/><Relationship Id="rId5" Type="http://schemas.openxmlformats.org/officeDocument/2006/relationships/hyperlink" Target="https://encrypted-tbn0.gstatic.com/images?q=tbn:ANd9GcRP13D2be53h__Ic58ECDHoQ7sC603mT5DJiw&amp;s" TargetMode="External"/><Relationship Id="rId4" Type="http://schemas.openxmlformats.org/officeDocument/2006/relationships/hyperlink" Target="https://download.blender.or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20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Zoom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0">
              <a:solidFill>
                <a:schemeClr val="accen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Real-time Super Resolution for Videos</a:t>
            </a:r>
            <a:endParaRPr sz="4400"/>
          </a:p>
        </p:txBody>
      </p:sp>
      <p:sp>
        <p:nvSpPr>
          <p:cNvPr id="87" name="Google Shape;87;p13"/>
          <p:cNvSpPr txBox="1"/>
          <p:nvPr/>
        </p:nvSpPr>
        <p:spPr>
          <a:xfrm>
            <a:off x="729450" y="2908975"/>
            <a:ext cx="7913400" cy="15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Baby Zoomers: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Shantanu Vichare, Dario Placencio, Nico Ranabhat, Hemanth Sridhar Nakshatri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CS 766 - Computer Vision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University of Wisconsin-Madison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584" y="890391"/>
            <a:ext cx="4720425" cy="3800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fixed_frame_stacked_zoom_1">
            <a:hlinkClick r:id="" action="ppaction://media"/>
            <a:extLst>
              <a:ext uri="{FF2B5EF4-FFF2-40B4-BE49-F238E27FC236}">
                <a16:creationId xmlns:a16="http://schemas.microsoft.com/office/drawing/2014/main" id="{953BC34E-23A6-1746-5A89-21E7837B1B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05049" y="634502"/>
            <a:ext cx="3079786" cy="426431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7E43057-237B-E0E4-A180-4A639AABB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5" name="Google Shape;162;p22">
            <a:extLst>
              <a:ext uri="{FF2B5EF4-FFF2-40B4-BE49-F238E27FC236}">
                <a16:creationId xmlns:a16="http://schemas.microsoft.com/office/drawing/2014/main" id="{9903FE75-7271-5406-1029-C9F3000F49A8}"/>
              </a:ext>
            </a:extLst>
          </p:cNvPr>
          <p:cNvSpPr txBox="1">
            <a:spLocks/>
          </p:cNvSpPr>
          <p:nvPr/>
        </p:nvSpPr>
        <p:spPr>
          <a:xfrm>
            <a:off x="221950" y="26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/>
        </p:nvSpPr>
        <p:spPr>
          <a:xfrm>
            <a:off x="771550" y="570072"/>
            <a:ext cx="4257650" cy="74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Results: Model Performance Comparison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C3B45-8CEB-716A-813E-B7B0439DA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026" y="1310244"/>
            <a:ext cx="7472053" cy="37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32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6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Native Parallelism:</a:t>
            </a:r>
            <a:r>
              <a:rPr lang="en"/>
              <a:t> Overcome the issues of GIL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Functional Testing</a:t>
            </a:r>
            <a:r>
              <a:rPr lang="en"/>
              <a:t>: We will conduct comprehensive tests to verify that each part of the system works correctly together, addressing any issues as they arise.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Project Setup Guide and Quickstart: </a:t>
            </a:r>
            <a:r>
              <a:rPr lang="en"/>
              <a:t>Open source publishing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Webpage creation and Demos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191" name="Google Shape;191;p2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Artifacts in Upscaling lossy streams - Use of Better and Larger models (trading off inference time for upscaling quality - running multiple instances and executed via a multiplexing queue): (Things like Optical flow)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Focus window synchronization with wider window upscaling for smooth transitioning of ROI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CUDA streams integration for parallelizing kernel execution and data transfer at the GPU level.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6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Videos</a:t>
            </a: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US" sz="1100" u="sng" err="1">
                <a:solidFill>
                  <a:schemeClr val="hlink"/>
                </a:solidFill>
                <a:hlinkClick r:id="rId3"/>
              </a:rPr>
              <a:t>Pexels</a:t>
            </a:r>
            <a:endParaRPr lang="en-US"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 u="sng">
                <a:solidFill>
                  <a:schemeClr val="hlink"/>
                </a:solidFill>
                <a:hlinkClick r:id="rId4"/>
              </a:rPr>
              <a:t>Blender archive</a:t>
            </a:r>
            <a:endParaRPr lang="en-US"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/>
              <a:t>Images</a:t>
            </a: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https://encrypted-tbn0.gstatic.com/images?q=tbn:ANd9GcRP13D2be53h__Ic58ECDHoQ7sC603mT5DJiw&amp;s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https://ferrumhealth.com/wp-content/uploads/2023/08/shutterstock_1181851309-1024x683.jpg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https://images.businessnewsdaily.com/app/uploads/2022/04/04081421/1554239840.jpeg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Publications</a:t>
            </a:r>
            <a:endParaRPr sz="1100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 err="1"/>
              <a:t>Bilecen</a:t>
            </a:r>
            <a:r>
              <a:rPr lang="en" sz="1100"/>
              <a:t>, </a:t>
            </a:r>
            <a:r>
              <a:rPr lang="en" sz="1100" err="1"/>
              <a:t>Bahri</a:t>
            </a:r>
            <a:r>
              <a:rPr lang="en" sz="1100"/>
              <a:t> </a:t>
            </a:r>
            <a:r>
              <a:rPr lang="en" sz="1100" err="1"/>
              <a:t>Batuhan</a:t>
            </a:r>
            <a:r>
              <a:rPr lang="en" sz="1100"/>
              <a:t>, and Mustafa </a:t>
            </a:r>
            <a:r>
              <a:rPr lang="en" sz="1100" err="1"/>
              <a:t>Ayazoglu</a:t>
            </a:r>
            <a:r>
              <a:rPr lang="en" sz="1100"/>
              <a:t>. "Bicubic++: Slim, slimmer, slimmest-designing an industry-grade super-resolution network." Proceedings of the IEEE/CVF Conference on Computer Vision and Pattern Recognition. 2023.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Krishnan, Koushik </a:t>
            </a:r>
            <a:r>
              <a:rPr lang="en" sz="1100" err="1"/>
              <a:t>Sivarama</a:t>
            </a:r>
            <a:r>
              <a:rPr lang="en" sz="1100"/>
              <a:t>, and Karthik </a:t>
            </a:r>
            <a:r>
              <a:rPr lang="en" sz="1100" err="1"/>
              <a:t>Sivarama</a:t>
            </a:r>
            <a:r>
              <a:rPr lang="en" sz="1100"/>
              <a:t> Krishnan. "</a:t>
            </a:r>
            <a:r>
              <a:rPr lang="en" sz="1100" err="1"/>
              <a:t>SwiftSRGAN</a:t>
            </a:r>
            <a:r>
              <a:rPr lang="en" sz="1100"/>
              <a:t>-Rethinking super-resolution for efficient and real-time inference." 2021 International Conference on Intelligent Cybernetics Technology &amp; Applications (</a:t>
            </a:r>
            <a:r>
              <a:rPr lang="en" sz="1100" err="1"/>
              <a:t>ICICyTA</a:t>
            </a:r>
            <a:r>
              <a:rPr lang="en" sz="1100"/>
              <a:t>). IEEE, 2021.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727650" y="2304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(Next group to use this time to setup)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 statement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Methodology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Results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Conclusion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QnA </a:t>
            </a:r>
            <a:endParaRPr/>
          </a:p>
        </p:txBody>
      </p:sp>
      <p:pic>
        <p:nvPicPr>
          <p:cNvPr id="2" name="head">
            <a:hlinkClick r:id="" action="ppaction://media"/>
            <a:extLst>
              <a:ext uri="{FF2B5EF4-FFF2-40B4-BE49-F238E27FC236}">
                <a16:creationId xmlns:a16="http://schemas.microsoft.com/office/drawing/2014/main" id="{610084B7-56E2-9DD7-96F5-A1BE90ABCE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04314" y="803525"/>
            <a:ext cx="5967157" cy="39504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53050" y="641075"/>
            <a:ext cx="25854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Slow-motion sports video analysis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3050" y="1060937"/>
            <a:ext cx="3059700" cy="15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3675" y="3238875"/>
            <a:ext cx="2502875" cy="166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2397" y="3187025"/>
            <a:ext cx="3174979" cy="1785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body" idx="1"/>
          </p:nvPr>
        </p:nvSpPr>
        <p:spPr>
          <a:xfrm>
            <a:off x="6361775" y="641063"/>
            <a:ext cx="15327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Augmented Reality</a:t>
            </a: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1253663" y="2813175"/>
            <a:ext cx="22017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Security and surveillance</a:t>
            </a:r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4982388" y="2813175"/>
            <a:ext cx="17982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Search and Rescue </a:t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1775" y="1105113"/>
            <a:ext cx="2680450" cy="15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Objective</a:t>
            </a:r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8120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</a:t>
            </a:r>
            <a:r>
              <a:rPr lang="en" b="1"/>
              <a:t>degradation</a:t>
            </a:r>
            <a:r>
              <a:rPr lang="en"/>
              <a:t>, such as pixelation, occurs when </a:t>
            </a:r>
            <a:r>
              <a:rPr lang="en" b="1"/>
              <a:t>digital zoom exceeds a media’s native resolution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Current SR methods are too slow for real-time processing</a:t>
            </a:r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250" y="787050"/>
            <a:ext cx="28956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6250" y="2657600"/>
            <a:ext cx="2939850" cy="19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>
            <a:spLocks noGrp="1"/>
          </p:cNvSpPr>
          <p:nvPr>
            <p:ph type="body" idx="1"/>
          </p:nvPr>
        </p:nvSpPr>
        <p:spPr>
          <a:xfrm>
            <a:off x="729450" y="3080200"/>
            <a:ext cx="4812000" cy="14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aim to </a:t>
            </a:r>
            <a:r>
              <a:rPr lang="en" b="1"/>
              <a:t>enhance image clarity during zoom</a:t>
            </a:r>
            <a:r>
              <a:rPr lang="en"/>
              <a:t> with a </a:t>
            </a:r>
            <a:r>
              <a:rPr lang="en" b="1"/>
              <a:t>real-time super-resolution method</a:t>
            </a:r>
            <a:r>
              <a:rPr lang="en"/>
              <a:t> that also reduces computational load by focusing on key ROIs.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Background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729450" y="2078800"/>
            <a:ext cx="3842400" cy="26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Bicubic++</a:t>
            </a:r>
            <a:r>
              <a:rPr lang="en"/>
              <a:t> leads in </a:t>
            </a:r>
            <a:r>
              <a:rPr lang="en" b="1"/>
              <a:t>real-time super-resolution technology </a:t>
            </a:r>
            <a:r>
              <a:rPr lang="en"/>
              <a:t>[1], efficiently enhancing image quality from low-resolution inputs.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Higher resolution models like </a:t>
            </a:r>
            <a:r>
              <a:rPr lang="en" err="1"/>
              <a:t>SwiftSRGAN</a:t>
            </a:r>
            <a:r>
              <a:rPr lang="en"/>
              <a:t> [2] are too slow for real time.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Our </a:t>
            </a:r>
            <a:r>
              <a:rPr lang="en" b="1"/>
              <a:t>adaptive Region-of-Interest (ROI)</a:t>
            </a:r>
            <a:r>
              <a:rPr lang="en"/>
              <a:t> strategy selectively identifies different ROI sizes, maintaining high resolution in targeted areas without full-frame processing.</a:t>
            </a: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625" y="939450"/>
            <a:ext cx="3031500" cy="202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3675" y="3265250"/>
            <a:ext cx="3883124" cy="151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727650" y="5857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4" name="Google Shape;132;p18">
            <a:extLst>
              <a:ext uri="{FF2B5EF4-FFF2-40B4-BE49-F238E27FC236}">
                <a16:creationId xmlns:a16="http://schemas.microsoft.com/office/drawing/2014/main" id="{5025E536-7112-7288-7EA2-0112CF6E1D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12575"/>
            <a:ext cx="4840200" cy="12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/>
              <a:t>Integration of Bicubic Plus Plus Model</a:t>
            </a:r>
            <a:r>
              <a:rPr lang="en" sz="1000"/>
              <a:t>: Optimized for speed and quality with efficient layers and </a:t>
            </a:r>
            <a:r>
              <a:rPr lang="en" sz="1000" err="1"/>
              <a:t>PixelShuffle</a:t>
            </a:r>
            <a:r>
              <a:rPr lang="en" sz="1000"/>
              <a:t> for enhanced upscaling.</a:t>
            </a:r>
            <a:endParaRPr sz="1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/>
              <a:t>Utilization </a:t>
            </a:r>
            <a:r>
              <a:rPr lang="en" sz="1000" b="1" err="1"/>
              <a:t>PyTorch</a:t>
            </a:r>
            <a:r>
              <a:rPr lang="en" sz="1000" b="1"/>
              <a:t> and CUDA</a:t>
            </a:r>
            <a:r>
              <a:rPr lang="en" sz="1000"/>
              <a:t>: Employing GPU acceleration to boost processing speeds for real-time super-resolution.</a:t>
            </a:r>
            <a:endParaRPr sz="1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/>
              <a:t>Use of Pretrained Weights</a:t>
            </a:r>
            <a:r>
              <a:rPr lang="en" sz="1000"/>
              <a:t>: Enables effective generalization across video contents, bypassing extensive training.</a:t>
            </a:r>
            <a:endParaRPr sz="10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000" b="1"/>
          </a:p>
        </p:txBody>
      </p:sp>
      <p:pic>
        <p:nvPicPr>
          <p:cNvPr id="5" name="Google Shape;135;p18">
            <a:extLst>
              <a:ext uri="{FF2B5EF4-FFF2-40B4-BE49-F238E27FC236}">
                <a16:creationId xmlns:a16="http://schemas.microsoft.com/office/drawing/2014/main" id="{A6ED8030-04FC-6B63-46E2-27D21226A53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0537" y="3380962"/>
            <a:ext cx="2387611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6;p18">
            <a:extLst>
              <a:ext uri="{FF2B5EF4-FFF2-40B4-BE49-F238E27FC236}">
                <a16:creationId xmlns:a16="http://schemas.microsoft.com/office/drawing/2014/main" id="{B20EFD82-5AD2-774E-3E18-D31EA28C13B7}"/>
              </a:ext>
            </a:extLst>
          </p:cNvPr>
          <p:cNvSpPr txBox="1"/>
          <p:nvPr/>
        </p:nvSpPr>
        <p:spPr>
          <a:xfrm>
            <a:off x="6030525" y="2996050"/>
            <a:ext cx="3075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PixelShuffle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137;p18">
            <a:extLst>
              <a:ext uri="{FF2B5EF4-FFF2-40B4-BE49-F238E27FC236}">
                <a16:creationId xmlns:a16="http://schemas.microsoft.com/office/drawing/2014/main" id="{D3FAAE94-25DE-0FD9-F2AD-844FD19E40C1}"/>
              </a:ext>
            </a:extLst>
          </p:cNvPr>
          <p:cNvSpPr txBox="1"/>
          <p:nvPr/>
        </p:nvSpPr>
        <p:spPr>
          <a:xfrm>
            <a:off x="6030525" y="1041200"/>
            <a:ext cx="3075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Conv2D Transpose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Google Shape;138;p18">
            <a:extLst>
              <a:ext uri="{FF2B5EF4-FFF2-40B4-BE49-F238E27FC236}">
                <a16:creationId xmlns:a16="http://schemas.microsoft.com/office/drawing/2014/main" id="{69D6FB5C-CE12-3855-1B61-029C06C76F3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0533" y="1440350"/>
            <a:ext cx="2387616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33;p18">
            <a:extLst>
              <a:ext uri="{FF2B5EF4-FFF2-40B4-BE49-F238E27FC236}">
                <a16:creationId xmlns:a16="http://schemas.microsoft.com/office/drawing/2014/main" id="{A64FCED0-9430-D132-2E77-EC1D2C34730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575" y="2923662"/>
            <a:ext cx="4704353" cy="11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4;p18">
            <a:extLst>
              <a:ext uri="{FF2B5EF4-FFF2-40B4-BE49-F238E27FC236}">
                <a16:creationId xmlns:a16="http://schemas.microsoft.com/office/drawing/2014/main" id="{4FE26298-91AD-0F8F-AE6E-CFBBA265A401}"/>
              </a:ext>
            </a:extLst>
          </p:cNvPr>
          <p:cNvSpPr txBox="1"/>
          <p:nvPr/>
        </p:nvSpPr>
        <p:spPr>
          <a:xfrm>
            <a:off x="682375" y="4137200"/>
            <a:ext cx="47985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latin typeface="Lato"/>
                <a:ea typeface="Lato"/>
                <a:cs typeface="Lato"/>
                <a:sym typeface="Lato"/>
              </a:rPr>
              <a:t>General network structure of Bicubic++: DS denotes the downscaling sub-network and D2S is the depth-to-space layer. Residual addition blocks are shown by R, and the number of convolutional layers inside R is m. s and p denote the stride and padding of the convolutional layers, respectively. “ch” is the global channel number parameter. In the final proposed model, R=1, m=2, ch=32, and DS is a 3×3 convolutional layer with s=2, p=1.</a:t>
            </a:r>
            <a:endParaRPr sz="900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727650" y="5857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Architecture</a:t>
            </a: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727650" y="1388250"/>
            <a:ext cx="2994118" cy="3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1000" b="1"/>
              <a:t>Pipeline Structure and Communication</a:t>
            </a:r>
            <a:r>
              <a:rPr lang="en-US" sz="1000"/>
              <a:t>: Divided into four main blocks, the pipeline uses </a:t>
            </a:r>
            <a:r>
              <a:rPr lang="en" sz="1000" b="1" err="1"/>
              <a:t>FrameBuffer</a:t>
            </a:r>
            <a:r>
              <a:rPr lang="en" sz="1000" b="1"/>
              <a:t> </a:t>
            </a:r>
            <a:r>
              <a:rPr lang="en-US" sz="1000"/>
              <a:t>to facilitate communication between these components to manage processing fluctuations and handling data transfers across hardware resources.</a:t>
            </a:r>
            <a:endParaRPr sz="1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/>
              <a:t>Parallel Pipeline Components</a:t>
            </a:r>
            <a:r>
              <a:rPr lang="en" sz="1000"/>
              <a:t>:</a:t>
            </a:r>
            <a:endParaRPr sz="100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1000" b="1" err="1"/>
              <a:t>InputStream</a:t>
            </a:r>
            <a:r>
              <a:rPr lang="en" sz="1000"/>
              <a:t>: Handles displaying incoming video stream, and capturing user’s ROI.</a:t>
            </a:r>
            <a:endParaRPr sz="100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1000" b="1" err="1"/>
              <a:t>ModelExecutor</a:t>
            </a:r>
            <a:r>
              <a:rPr lang="en" sz="1000"/>
              <a:t>: Uses a machine learning model to upscale selected video segments.</a:t>
            </a:r>
            <a:endParaRPr sz="100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1000" b="1" err="1"/>
              <a:t>OutputStream</a:t>
            </a:r>
            <a:r>
              <a:rPr lang="en" sz="1000" b="1"/>
              <a:t>:</a:t>
            </a:r>
            <a:r>
              <a:rPr lang="en" sz="1000"/>
              <a:t> Displays the upscaled video frames with stream synchronization.</a:t>
            </a:r>
            <a:endParaRPr lang="en" sz="1000" b="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1000" b="1" err="1"/>
              <a:t>FileWriter</a:t>
            </a:r>
            <a:r>
              <a:rPr lang="en" sz="1000"/>
              <a:t>: Writes the upscaled frames to persistent storage for future use.</a:t>
            </a:r>
            <a:endParaRPr sz="1000"/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endParaRPr sz="900" b="1"/>
          </a:p>
        </p:txBody>
      </p:sp>
      <p:pic>
        <p:nvPicPr>
          <p:cNvPr id="145" name="Google Shape;145;p19" descr="A pipeline for processing video streams that incorporates user input, machine learning model enhancement, and storage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8126" y="1388250"/>
            <a:ext cx="4932241" cy="2933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302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>
            <a:spLocks noGrp="1"/>
          </p:cNvSpPr>
          <p:nvPr>
            <p:ph type="title"/>
          </p:nvPr>
        </p:nvSpPr>
        <p:spPr>
          <a:xfrm>
            <a:off x="221950" y="2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Quality Performance</a:t>
            </a:r>
            <a:endParaRPr/>
          </a:p>
        </p:txBody>
      </p:sp>
      <p:pic>
        <p:nvPicPr>
          <p:cNvPr id="2" name="output_ROI_video">
            <a:hlinkClick r:id="" action="ppaction://media"/>
            <a:extLst>
              <a:ext uri="{FF2B5EF4-FFF2-40B4-BE49-F238E27FC236}">
                <a16:creationId xmlns:a16="http://schemas.microsoft.com/office/drawing/2014/main" id="{655726BF-3DB3-DD2F-AB0B-D2E178EAC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3138" y="561225"/>
            <a:ext cx="8057723" cy="45324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221950" y="2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Latency Performance</a:t>
            </a:r>
            <a:endParaRPr/>
          </a:p>
        </p:txBody>
      </p:sp>
      <p:pic>
        <p:nvPicPr>
          <p:cNvPr id="2" name="fixed_frame_stacked">
            <a:hlinkClick r:id="" action="ppaction://media"/>
            <a:extLst>
              <a:ext uri="{FF2B5EF4-FFF2-40B4-BE49-F238E27FC236}">
                <a16:creationId xmlns:a16="http://schemas.microsoft.com/office/drawing/2014/main" id="{96BFEED9-2CF6-7B5B-C035-313490D229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8900" y="561225"/>
            <a:ext cx="7986199" cy="4492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9a90af4-a403-4424-8bb4-14c5d05dd82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77520BFB324148AFD143E588F7171E" ma:contentTypeVersion="5" ma:contentTypeDescription="Create a new document." ma:contentTypeScope="" ma:versionID="dda164456b38c18b192d5b76b7701b52">
  <xsd:schema xmlns:xsd="http://www.w3.org/2001/XMLSchema" xmlns:xs="http://www.w3.org/2001/XMLSchema" xmlns:p="http://schemas.microsoft.com/office/2006/metadata/properties" xmlns:ns3="49a90af4-a403-4424-8bb4-14c5d05dd821" targetNamespace="http://schemas.microsoft.com/office/2006/metadata/properties" ma:root="true" ma:fieldsID="0f17bf4878f630302701b3276faa8610" ns3:_="">
    <xsd:import namespace="49a90af4-a403-4424-8bb4-14c5d05dd82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a90af4-a403-4424-8bb4-14c5d05dd8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269584-0EE6-427B-90B7-2704B76C0C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283C05-AB24-4CA7-8F36-83312DA74CB8}">
  <ds:schemaRefs>
    <ds:schemaRef ds:uri="49a90af4-a403-4424-8bb4-14c5d05dd82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8551C79-9527-43A6-913A-7053634AC4F2}">
  <ds:schemaRefs>
    <ds:schemaRef ds:uri="49a90af4-a403-4424-8bb4-14c5d05dd82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15</Slides>
  <Notes>15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Streamline</vt:lpstr>
      <vt:lpstr>Dynamic Zoom  Real-time Super Resolution for Videos</vt:lpstr>
      <vt:lpstr>Outline</vt:lpstr>
      <vt:lpstr>Motivation</vt:lpstr>
      <vt:lpstr>Challenges and Objective</vt:lpstr>
      <vt:lpstr>Technical Background</vt:lpstr>
      <vt:lpstr>Methodology</vt:lpstr>
      <vt:lpstr>Pipeline Architecture</vt:lpstr>
      <vt:lpstr>Demo: Quality Performance</vt:lpstr>
      <vt:lpstr>Demo: Latency Performance</vt:lpstr>
      <vt:lpstr>PowerPoint Presentation</vt:lpstr>
      <vt:lpstr>PowerPoint Presentation</vt:lpstr>
      <vt:lpstr>Next Steps</vt:lpstr>
      <vt:lpstr>Future Scope</vt:lpstr>
      <vt:lpstr>References</vt:lpstr>
      <vt:lpstr>Questions? (Next group to use this time to setup)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Zoom  Real-time Super Resolution for Videos</dc:title>
  <dc:creator>Hemanth Nakshatri</dc:creator>
  <cp:revision>1</cp:revision>
  <dcterms:modified xsi:type="dcterms:W3CDTF">2024-04-22T02:52:38Z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0x010100AD77520BFB324148AFD143E588F7171E</vt:lpwstr>
  </property>
</Properties>
</file>

<file path=docProps/thumbnail.jpeg>
</file>